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73" r:id="rId3"/>
  </p:sldMasterIdLst>
  <p:sldIdLst>
    <p:sldId id="2147481328" r:id="rId4"/>
    <p:sldId id="2147481335" r:id="rId5"/>
    <p:sldId id="2147481334" r:id="rId6"/>
    <p:sldId id="2147481336" r:id="rId7"/>
    <p:sldId id="2147481337" r:id="rId8"/>
    <p:sldId id="2147481338" r:id="rId9"/>
    <p:sldId id="2147481339" r:id="rId10"/>
    <p:sldId id="2147481340" r:id="rId11"/>
    <p:sldId id="2147481341" r:id="rId12"/>
    <p:sldId id="2147481342" r:id="rId13"/>
    <p:sldId id="2147481343" r:id="rId14"/>
    <p:sldId id="2147481344" r:id="rId15"/>
    <p:sldId id="2147481346" r:id="rId16"/>
    <p:sldId id="2147481347" r:id="rId17"/>
    <p:sldId id="2147481348" r:id="rId18"/>
    <p:sldId id="2147481349" r:id="rId19"/>
    <p:sldId id="2147481350" r:id="rId20"/>
    <p:sldId id="2147481351" r:id="rId21"/>
    <p:sldId id="2147481352" r:id="rId22"/>
    <p:sldId id="2147481353" r:id="rId23"/>
    <p:sldId id="2147481354" r:id="rId24"/>
    <p:sldId id="2147481355" r:id="rId25"/>
    <p:sldId id="2147481356" r:id="rId26"/>
    <p:sldId id="2147481357" r:id="rId27"/>
    <p:sldId id="2147481358" r:id="rId28"/>
    <p:sldId id="2147481359" r:id="rId29"/>
    <p:sldId id="2147481360" r:id="rId30"/>
    <p:sldId id="2147481361" r:id="rId31"/>
    <p:sldId id="2147481362" r:id="rId32"/>
    <p:sldId id="2147481363" r:id="rId33"/>
    <p:sldId id="2147481364" r:id="rId34"/>
    <p:sldId id="2147481365" r:id="rId35"/>
    <p:sldId id="2147481366" r:id="rId36"/>
    <p:sldId id="2147481368" r:id="rId37"/>
    <p:sldId id="2147481369" r:id="rId38"/>
    <p:sldId id="21474813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, 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 Navy SemiTrans Overlay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Innovation Curve Overlay">
            <a:extLst>
              <a:ext uri="{FF2B5EF4-FFF2-40B4-BE49-F238E27FC236}">
                <a16:creationId xmlns:a16="http://schemas.microsoft.com/office/drawing/2014/main" id="{67EFF21B-9583-6EE9-5F33-149287A6B0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 ..</a:t>
            </a:r>
          </a:p>
        </p:txBody>
      </p:sp>
      <p:sp>
        <p:nvSpPr>
          <p:cNvPr id="8" name="Cover Photo Placeholder">
            <a:extLst>
              <a:ext uri="{FF2B5EF4-FFF2-40B4-BE49-F238E27FC236}">
                <a16:creationId xmlns:a16="http://schemas.microsoft.com/office/drawing/2014/main" id="{4B3E92DB-5563-6F86-C3D4-DF362E50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D87E2A77-DBB3-3923-0029-4D3148E74DC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81000" y="6324601"/>
            <a:ext cx="1295400" cy="304800"/>
          </a:xfrm>
        </p:spPr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13" name="Legal Line">
            <a:extLst>
              <a:ext uri="{FF2B5EF4-FFF2-40B4-BE49-F238E27FC236}">
                <a16:creationId xmlns:a16="http://schemas.microsoft.com/office/drawing/2014/main" id="{36D0E9C7-1F5A-81CC-4242-80983EF9D3C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14" name="Information Type">
            <a:extLst>
              <a:ext uri="{FF2B5EF4-FFF2-40B4-BE49-F238E27FC236}">
                <a16:creationId xmlns:a16="http://schemas.microsoft.com/office/drawing/2014/main" id="{F8A3F60F-BBBB-8A08-44FD-39E6AB0E20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359796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[Information Type]</a:t>
            </a:r>
          </a:p>
        </p:txBody>
      </p:sp>
      <p:sp>
        <p:nvSpPr>
          <p:cNvPr id="7" name="NTT DATA Global Logo" descr="NTT DATA Global Logo">
            <a:extLst>
              <a:ext uri="{FF2B5EF4-FFF2-40B4-BE49-F238E27FC236}">
                <a16:creationId xmlns:a16="http://schemas.microsoft.com/office/drawing/2014/main" id="{67CD9146-46D1-2584-90C9-AC323E0D7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89963B8-6E2F-5789-EF80-E5E2D21D1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810000"/>
            <a:ext cx="4800600" cy="5334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48006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75725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64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72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DFD2628-F803-8221-12EB-7198D35022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534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9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2A4A4756-BF09-2DAA-9B2B-7274ADF973F2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FFFFFF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6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Navy"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1615296B-7D86-833D-E6BA-B94DB6EC001E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FFFFFF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63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9B1656D1-90B8-BAEC-BAE1-40408FA32F2C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chemeClr val="accent1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30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0D73EB22-28B8-EDF3-DAF5-3AC807C66A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NTT DATA Global Logo" descr="NTT DATA Global Logo">
            <a:extLst>
              <a:ext uri="{FF2B5EF4-FFF2-40B4-BE49-F238E27FC236}">
                <a16:creationId xmlns:a16="http://schemas.microsoft.com/office/drawing/2014/main" id="{534A451C-A194-D71D-4CF6-5B22A3878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3333909" y="2865120"/>
            <a:ext cx="5524182" cy="112776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F858FA1-7D21-8F05-79E4-62B789D77D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243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, Pa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 Navy SemiTrans Overlay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D87E2A77-DBB3-3923-0029-4D3148E74DC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81000" y="6324601"/>
            <a:ext cx="1295400" cy="304800"/>
          </a:xfrm>
        </p:spPr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13" name="Legal Line">
            <a:extLst>
              <a:ext uri="{FF2B5EF4-FFF2-40B4-BE49-F238E27FC236}">
                <a16:creationId xmlns:a16="http://schemas.microsoft.com/office/drawing/2014/main" id="{36D0E9C7-1F5A-81CC-4242-80983EF9D3C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14" name="Information Type">
            <a:extLst>
              <a:ext uri="{FF2B5EF4-FFF2-40B4-BE49-F238E27FC236}">
                <a16:creationId xmlns:a16="http://schemas.microsoft.com/office/drawing/2014/main" id="{F8A3F60F-BBBB-8A08-44FD-39E6AB0E20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359796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[Information Type]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D957E5C-35D4-A4D9-6D53-531FEABE9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  =</a:t>
            </a:r>
          </a:p>
        </p:txBody>
      </p:sp>
      <p:sp>
        <p:nvSpPr>
          <p:cNvPr id="8" name="Cover Photo Placeholder">
            <a:extLst>
              <a:ext uri="{FF2B5EF4-FFF2-40B4-BE49-F238E27FC236}">
                <a16:creationId xmlns:a16="http://schemas.microsoft.com/office/drawing/2014/main" id="{4B3E92DB-5563-6F86-C3D4-DF362E50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7" name="NTT DATA Global Logo" descr="NTT DATA Global Logo">
            <a:extLst>
              <a:ext uri="{FF2B5EF4-FFF2-40B4-BE49-F238E27FC236}">
                <a16:creationId xmlns:a16="http://schemas.microsoft.com/office/drawing/2014/main" id="{67CD9146-46D1-2584-90C9-AC323E0D7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89963B8-6E2F-5789-EF80-E5E2D21D1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810000"/>
            <a:ext cx="4800600" cy="5334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48006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8882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44AC6934-5FBE-FCD3-D1F4-5F0671E877A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721CA36-DC1A-9DA0-482B-013C59CEC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3810000"/>
            <a:ext cx="11430000" cy="533400"/>
          </a:xfrm>
          <a:prstGeom prst="rect">
            <a:avLst/>
          </a:prstGeom>
        </p:spPr>
        <p:txBody>
          <a:bodyPr lIns="0" tIns="45720" rIns="0"/>
          <a:lstStyle>
            <a:lvl1pPr algn="l"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114300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5" name="Legal Line">
            <a:extLst>
              <a:ext uri="{FF2B5EF4-FFF2-40B4-BE49-F238E27FC236}">
                <a16:creationId xmlns:a16="http://schemas.microsoft.com/office/drawing/2014/main" id="{8F5AF9E9-1EA9-189A-D454-5A87BA7AE1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7" name="InformationType">
            <a:extLst>
              <a:ext uri="{FF2B5EF4-FFF2-40B4-BE49-F238E27FC236}">
                <a16:creationId xmlns:a16="http://schemas.microsoft.com/office/drawing/2014/main" id="{51B77B86-8916-AB81-4396-509FE36516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6324601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[Information Type]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0CD6D9D-8D6C-BE0D-BAC6-0180996D77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62482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111A4B15-57F9-BE95-1E63-1DD7D499E2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988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3C075-3634-BEB1-AB31-623AD293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57D48-2016-6562-8C30-A2CF18ED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A231-5EDC-C1A1-4ABB-BC6DA52F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4402-4AF5-E408-D3B7-C9118371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B1DA6-2C96-66B0-2A4C-85DA5058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79F26-3C27-4303-6B8D-77E75E53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1A092-B787-801E-8664-20954CF680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1143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89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BCA8BAD-045F-5449-26C8-1CC7E5D921A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34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7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1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114300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880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>
            <a:extLst>
              <a:ext uri="{FF2B5EF4-FFF2-40B4-BE49-F238E27FC236}">
                <a16:creationId xmlns:a16="http://schemas.microsoft.com/office/drawing/2014/main" id="{C3A244F4-DCC8-926C-C40B-97795E7EE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24601"/>
            <a:ext cx="12954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8F8F8"/>
                </a:solidFill>
              </a:defRPr>
            </a:lvl1pPr>
          </a:lstStyle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9" name="Legal">
            <a:extLst>
              <a:ext uri="{FF2B5EF4-FFF2-40B4-BE49-F238E27FC236}">
                <a16:creationId xmlns:a16="http://schemas.microsoft.com/office/drawing/2014/main" id="{326E4B9D-7B25-6F98-95C6-44F5E186E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28800" y="6324602"/>
            <a:ext cx="41148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CA" dirty="0"/>
              <a:t>© 2025 NTT DATA, Inc.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C985B73-0F18-F280-6DFA-98D9E7E3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8400"/>
            <a:ext cx="4953000" cy="13716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997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b="0" i="0" kern="1200" dirty="0">
          <a:solidFill>
            <a:srgbClr val="F8F8F8"/>
          </a:solidFill>
          <a:latin typeface="Georgia" panose="02040502050405020303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000" b="0" i="0" kern="1200" dirty="0" smtClean="0">
          <a:solidFill>
            <a:srgbClr val="F8F8F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B37B6-3DF4-34BD-D5E9-52EA5E80D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00800"/>
            <a:ext cx="914400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>
              <a:defRPr lang="en-US" sz="800" smtClean="0">
                <a:solidFill>
                  <a:srgbClr val="050D24"/>
                </a:solidFill>
              </a:defRPr>
            </a:lvl1pPr>
          </a:lstStyle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5F86-8F5F-160E-E108-4A97EA9FE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>
              <a:defRPr lang="en-US" sz="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DB4C7-535B-ACE9-FD48-E216483B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53339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CC7-9813-39D4-E0E6-4E62A194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87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NTT DATA Global Logo">
            <a:extLst>
              <a:ext uri="{FF2B5EF4-FFF2-40B4-BE49-F238E27FC236}">
                <a16:creationId xmlns:a16="http://schemas.microsoft.com/office/drawing/2014/main" id="{E4A297F2-4804-B5AA-637C-78C8A88550D2}"/>
              </a:ext>
            </a:extLst>
          </p:cNvPr>
          <p:cNvSpPr/>
          <p:nvPr userDrawn="1"/>
        </p:nvSpPr>
        <p:spPr bwMode="black">
          <a:xfrm>
            <a:off x="10588752" y="6428232"/>
            <a:ext cx="1211639" cy="246888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0072BC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0919A-842B-324C-CCDA-7945A8C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  <a:ln w="3175">
            <a:noFill/>
          </a:ln>
        </p:spPr>
        <p:txBody>
          <a:bodyPr anchor="ctr"/>
          <a:lstStyle>
            <a:lvl1pPr algn="ct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8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985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001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29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96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ver Photo" descr="A group of tall buildings">
            <a:extLst>
              <a:ext uri="{FF2B5EF4-FFF2-40B4-BE49-F238E27FC236}">
                <a16:creationId xmlns:a16="http://schemas.microsoft.com/office/drawing/2014/main" id="{D1784304-20CA-2595-A2CF-CFD02E4EF6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91235-C283-783D-AF49-E845205D0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E82A2-356B-1BC2-C482-7770727F7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Legal">
            <a:extLst>
              <a:ext uri="{FF2B5EF4-FFF2-40B4-BE49-F238E27FC236}">
                <a16:creationId xmlns:a16="http://schemas.microsoft.com/office/drawing/2014/main" id="{31759756-E6FE-4FFA-8F5E-B04C401C52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1DBF8-81A7-9FE7-57D3-9CD874C25B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D07AD3-DD8E-6F8A-4838-E3B5AAB6E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inTitle">
            <a:extLst>
              <a:ext uri="{FF2B5EF4-FFF2-40B4-BE49-F238E27FC236}">
                <a16:creationId xmlns:a16="http://schemas.microsoft.com/office/drawing/2014/main" id="{E13429DD-7708-C4B2-04F6-88B9AC61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AZ-900</a:t>
            </a:r>
          </a:p>
        </p:txBody>
      </p:sp>
    </p:spTree>
    <p:extLst>
      <p:ext uri="{BB962C8B-B14F-4D97-AF65-F5344CB8AC3E}">
        <p14:creationId xmlns:p14="http://schemas.microsoft.com/office/powerpoint/2010/main" val="96905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F9B6C-A964-0894-6FB1-5F6AF301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D7F1-2C82-0E18-83E4-C507A48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A0C651-060E-445B-3315-9FE2FF4A18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7186" y="1371600"/>
            <a:ext cx="9157627" cy="4876800"/>
          </a:xfrm>
        </p:spPr>
      </p:pic>
    </p:spTree>
    <p:extLst>
      <p:ext uri="{BB962C8B-B14F-4D97-AF65-F5344CB8AC3E}">
        <p14:creationId xmlns:p14="http://schemas.microsoft.com/office/powerpoint/2010/main" val="244083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369B4-7FCC-19C5-BFEA-0D7D567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BED2-637D-E1A5-BC0F-858640E3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AD05E-76DE-B44A-BA01-1545FD1129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3734" y="1371600"/>
            <a:ext cx="10024532" cy="4876800"/>
          </a:xfrm>
        </p:spPr>
      </p:pic>
    </p:spTree>
    <p:extLst>
      <p:ext uri="{BB962C8B-B14F-4D97-AF65-F5344CB8AC3E}">
        <p14:creationId xmlns:p14="http://schemas.microsoft.com/office/powerpoint/2010/main" val="77197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8D282-F80F-1674-F3FA-16E13C0B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43A58-EAA4-95A5-A3B1-94D5E333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E6F96E-5214-8084-413C-9A023F2E8A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3988" y="1371600"/>
            <a:ext cx="8824024" cy="4876800"/>
          </a:xfrm>
        </p:spPr>
      </p:pic>
    </p:spTree>
    <p:extLst>
      <p:ext uri="{BB962C8B-B14F-4D97-AF65-F5344CB8AC3E}">
        <p14:creationId xmlns:p14="http://schemas.microsoft.com/office/powerpoint/2010/main" val="80526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EE5CE-7E17-AF87-BF58-85CE0907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B687-D096-17A9-BB2F-FD542BF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5597BD-842F-6ABA-D0FE-2E7460580E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68052" y="1371600"/>
            <a:ext cx="9055896" cy="4876800"/>
          </a:xfrm>
        </p:spPr>
      </p:pic>
    </p:spTree>
    <p:extLst>
      <p:ext uri="{BB962C8B-B14F-4D97-AF65-F5344CB8AC3E}">
        <p14:creationId xmlns:p14="http://schemas.microsoft.com/office/powerpoint/2010/main" val="184163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B440-B9FE-90A6-772C-E16FD100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A1577-B2D1-C3F6-187B-3552CC4E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CE8A7-ECB1-C564-3E66-E96E2744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0" y="1102290"/>
            <a:ext cx="9314864" cy="4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3945B-0E4A-892F-B0C3-0689A4F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C955-E173-310D-2147-FDFC3100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C30DFA-6CCF-6BE3-C920-30BF7399C6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5384" y="1371600"/>
            <a:ext cx="9141232" cy="4876800"/>
          </a:xfrm>
        </p:spPr>
      </p:pic>
    </p:spTree>
    <p:extLst>
      <p:ext uri="{BB962C8B-B14F-4D97-AF65-F5344CB8AC3E}">
        <p14:creationId xmlns:p14="http://schemas.microsoft.com/office/powerpoint/2010/main" val="196289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9D080-94C9-F449-3D87-90F270E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29D63-0BE7-279A-1D8D-6C86ED2E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94AB6-FCC8-A420-CEFB-E57D4CDB54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2205" y="1371600"/>
            <a:ext cx="8667590" cy="4876800"/>
          </a:xfrm>
        </p:spPr>
      </p:pic>
    </p:spTree>
    <p:extLst>
      <p:ext uri="{BB962C8B-B14F-4D97-AF65-F5344CB8AC3E}">
        <p14:creationId xmlns:p14="http://schemas.microsoft.com/office/powerpoint/2010/main" val="329678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6C72-F72F-4E14-BBA2-F95E190F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15D9-52F2-F8DD-6E37-486E1D47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06E8BA-86A6-44C8-7DE0-C6CA7A9F58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98831" y="1371600"/>
            <a:ext cx="9394337" cy="4876800"/>
          </a:xfrm>
        </p:spPr>
      </p:pic>
    </p:spTree>
    <p:extLst>
      <p:ext uri="{BB962C8B-B14F-4D97-AF65-F5344CB8AC3E}">
        <p14:creationId xmlns:p14="http://schemas.microsoft.com/office/powerpoint/2010/main" val="2253689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53932-88F6-4BB7-5219-4768C335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12FB5-F7C8-DE0E-9E1E-B3FB2955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1A8F71-6093-369B-5BAD-C984A34BB7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9122" y="1371600"/>
            <a:ext cx="9713756" cy="4876800"/>
          </a:xfrm>
        </p:spPr>
      </p:pic>
    </p:spTree>
    <p:extLst>
      <p:ext uri="{BB962C8B-B14F-4D97-AF65-F5344CB8AC3E}">
        <p14:creationId xmlns:p14="http://schemas.microsoft.com/office/powerpoint/2010/main" val="42819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22B38-EA0F-0C23-4984-F58D12A2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2DB5-8E60-B362-19FC-762953EE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D38965-1539-0AFA-1157-22A21F6A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56836" y="1923787"/>
            <a:ext cx="8078327" cy="3772426"/>
          </a:xfrm>
        </p:spPr>
      </p:pic>
    </p:spTree>
    <p:extLst>
      <p:ext uri="{BB962C8B-B14F-4D97-AF65-F5344CB8AC3E}">
        <p14:creationId xmlns:p14="http://schemas.microsoft.com/office/powerpoint/2010/main" val="155226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88426-238A-F41D-53D0-CBABE5CC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300B5-7CDA-B033-6753-E944148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9A93D5-0CC8-6ABB-DB02-842B3F61D4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385454"/>
            <a:ext cx="11430000" cy="4849091"/>
          </a:xfrm>
        </p:spPr>
      </p:pic>
    </p:spTree>
    <p:extLst>
      <p:ext uri="{BB962C8B-B14F-4D97-AF65-F5344CB8AC3E}">
        <p14:creationId xmlns:p14="http://schemas.microsoft.com/office/powerpoint/2010/main" val="362661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714CE-EED9-6885-6EC9-38BABDC9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87BE1-B4BD-83B1-2830-6A2014CC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9A7687-AC5D-674A-948B-2EC574C363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936750"/>
            <a:ext cx="11430000" cy="3746499"/>
          </a:xfrm>
        </p:spPr>
      </p:pic>
    </p:spTree>
    <p:extLst>
      <p:ext uri="{BB962C8B-B14F-4D97-AF65-F5344CB8AC3E}">
        <p14:creationId xmlns:p14="http://schemas.microsoft.com/office/powerpoint/2010/main" val="406339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79A65-87BB-5C92-DEBE-27CF0332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00B4-B8CD-9B60-CFD1-1C4BD502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A6035F-11C0-E9BD-9B32-576109CFCE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455366"/>
            <a:ext cx="11430000" cy="4709268"/>
          </a:xfrm>
        </p:spPr>
      </p:pic>
    </p:spTree>
    <p:extLst>
      <p:ext uri="{BB962C8B-B14F-4D97-AF65-F5344CB8AC3E}">
        <p14:creationId xmlns:p14="http://schemas.microsoft.com/office/powerpoint/2010/main" val="84505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C794A-1300-0495-F60D-7124D93D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98E2-F0A8-1F98-16A2-F34D2FD8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30D5AE-470E-6C64-2DD8-9E9EA9FAB0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0141" y="1371600"/>
            <a:ext cx="10811717" cy="4876800"/>
          </a:xfrm>
        </p:spPr>
      </p:pic>
    </p:spTree>
    <p:extLst>
      <p:ext uri="{BB962C8B-B14F-4D97-AF65-F5344CB8AC3E}">
        <p14:creationId xmlns:p14="http://schemas.microsoft.com/office/powerpoint/2010/main" val="29782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22289-807C-8447-83D2-808A3622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66D03-049D-7210-9BA1-AF5BB280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43A0C7-E893-321F-05D8-CFC38344A6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3797" y="1371600"/>
            <a:ext cx="10004406" cy="4876800"/>
          </a:xfrm>
        </p:spPr>
      </p:pic>
    </p:spTree>
    <p:extLst>
      <p:ext uri="{BB962C8B-B14F-4D97-AF65-F5344CB8AC3E}">
        <p14:creationId xmlns:p14="http://schemas.microsoft.com/office/powerpoint/2010/main" val="298273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7B793-E0BA-5361-2159-9F2E49E7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DB0F5-3688-1FAC-3443-320AC483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D6E527-80F3-8290-0AFC-CCDB43074D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87371" y="1371600"/>
            <a:ext cx="10217258" cy="4876800"/>
          </a:xfrm>
        </p:spPr>
      </p:pic>
    </p:spTree>
    <p:extLst>
      <p:ext uri="{BB962C8B-B14F-4D97-AF65-F5344CB8AC3E}">
        <p14:creationId xmlns:p14="http://schemas.microsoft.com/office/powerpoint/2010/main" val="147514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633D4-A472-89A8-747D-6BBD31AF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9DBB-BED0-D736-5B1B-7BE282E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23DBB1-12C1-30DA-588D-5F4941B64E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5543" y="1371600"/>
            <a:ext cx="9440914" cy="4876800"/>
          </a:xfrm>
        </p:spPr>
      </p:pic>
    </p:spTree>
    <p:extLst>
      <p:ext uri="{BB962C8B-B14F-4D97-AF65-F5344CB8AC3E}">
        <p14:creationId xmlns:p14="http://schemas.microsoft.com/office/powerpoint/2010/main" val="335961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6DBF2-FFC9-BE95-EAD4-7DF633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5751C-8C2F-89A1-8CB6-32ABFCC5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BE8B17-3EFF-9AD3-9965-F25F2B40D1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1433" y="1371600"/>
            <a:ext cx="9729134" cy="4876800"/>
          </a:xfrm>
        </p:spPr>
      </p:pic>
    </p:spTree>
    <p:extLst>
      <p:ext uri="{BB962C8B-B14F-4D97-AF65-F5344CB8AC3E}">
        <p14:creationId xmlns:p14="http://schemas.microsoft.com/office/powerpoint/2010/main" val="4202489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DC89-191A-67B8-565E-3F7FB421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Virtual Datacenter Tour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75C9-6568-3335-34BE-DE31E1A3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121A-7DDB-A2E5-B726-C72325A5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34683-D8A2-0908-7C39-42CD5BDF35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https://datacenters.microsoft.com/globe/explore/datacenter/</a:t>
            </a:r>
          </a:p>
        </p:txBody>
      </p:sp>
    </p:spTree>
    <p:extLst>
      <p:ext uri="{BB962C8B-B14F-4D97-AF65-F5344CB8AC3E}">
        <p14:creationId xmlns:p14="http://schemas.microsoft.com/office/powerpoint/2010/main" val="202122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5ADF5-AFF3-2606-770A-BFFFD0F2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67CB3-C0F7-8C6F-978C-3A5BB215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ED3C85-FC0F-851F-6C69-9AD6B21ECF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0407" y="1371600"/>
            <a:ext cx="10271185" cy="4876800"/>
          </a:xfrm>
        </p:spPr>
      </p:pic>
    </p:spTree>
    <p:extLst>
      <p:ext uri="{BB962C8B-B14F-4D97-AF65-F5344CB8AC3E}">
        <p14:creationId xmlns:p14="http://schemas.microsoft.com/office/powerpoint/2010/main" val="291349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16467-B15C-2A75-B71B-CD0DB278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ECAD-76A4-E781-D3D4-2DAEB709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4B550A-B353-FC4A-4F43-DD9ABB4336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8592" y="1371600"/>
            <a:ext cx="9674815" cy="4876800"/>
          </a:xfrm>
        </p:spPr>
      </p:pic>
    </p:spTree>
    <p:extLst>
      <p:ext uri="{BB962C8B-B14F-4D97-AF65-F5344CB8AC3E}">
        <p14:creationId xmlns:p14="http://schemas.microsoft.com/office/powerpoint/2010/main" val="332435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01A55F-2E9A-A94B-F14F-A94305D971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4446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3D4D0-0CF4-EA4E-98A6-CBD5AB41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365A1F1-26E6-8559-EA87-6F4B735B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29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722DD-197F-DB01-89B3-9C5C0699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D21ED-5D97-14A4-2265-EFF24C40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3D563-4FCC-9F1A-84F1-779BD3BC17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0660" y="1371600"/>
            <a:ext cx="9250679" cy="4876800"/>
          </a:xfrm>
        </p:spPr>
      </p:pic>
    </p:spTree>
    <p:extLst>
      <p:ext uri="{BB962C8B-B14F-4D97-AF65-F5344CB8AC3E}">
        <p14:creationId xmlns:p14="http://schemas.microsoft.com/office/powerpoint/2010/main" val="119564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DC792-0CBF-8EB9-BDEC-7B6950A6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F75C-6303-14A5-5833-4A9E6444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09782-C231-4BA6-BA93-885D2C4918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2112" y="1371600"/>
            <a:ext cx="9507776" cy="4876800"/>
          </a:xfrm>
        </p:spPr>
      </p:pic>
    </p:spTree>
    <p:extLst>
      <p:ext uri="{BB962C8B-B14F-4D97-AF65-F5344CB8AC3E}">
        <p14:creationId xmlns:p14="http://schemas.microsoft.com/office/powerpoint/2010/main" val="3848071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A1AB9-E575-216E-8B6F-F747D323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1463-8A03-6A25-CD9E-C90754D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2E3E4D-3A06-0B61-3AE9-597BB0B96C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2951" y="1371600"/>
            <a:ext cx="9706098" cy="4876800"/>
          </a:xfrm>
        </p:spPr>
      </p:pic>
    </p:spTree>
    <p:extLst>
      <p:ext uri="{BB962C8B-B14F-4D97-AF65-F5344CB8AC3E}">
        <p14:creationId xmlns:p14="http://schemas.microsoft.com/office/powerpoint/2010/main" val="187099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7E299-32E0-A1A6-F8DE-0AEBCB64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C9792-1455-5E62-1AA5-288603B8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CD00C-5CF3-259A-9BEC-4DCDE32F46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88160" y="1371600"/>
            <a:ext cx="9415680" cy="4876800"/>
          </a:xfrm>
        </p:spPr>
      </p:pic>
    </p:spTree>
    <p:extLst>
      <p:ext uri="{BB962C8B-B14F-4D97-AF65-F5344CB8AC3E}">
        <p14:creationId xmlns:p14="http://schemas.microsoft.com/office/powerpoint/2010/main" val="396567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94E56-4678-9860-938B-8E7BCAD9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00986-4A70-D9DB-3368-C9E4FC34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2CD6F7-FA80-DEBA-0997-D149E68619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23295" y="1371600"/>
            <a:ext cx="10145410" cy="4876800"/>
          </a:xfrm>
        </p:spPr>
      </p:pic>
    </p:spTree>
    <p:extLst>
      <p:ext uri="{BB962C8B-B14F-4D97-AF65-F5344CB8AC3E}">
        <p14:creationId xmlns:p14="http://schemas.microsoft.com/office/powerpoint/2010/main" val="224166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8A40B-FD68-2EFA-28EB-DD5E34B1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5FE9-B1E8-A3E4-73FF-60AE442B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623B9-5511-B6F3-644F-7053800726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09787" y="1371600"/>
            <a:ext cx="10372425" cy="4876800"/>
          </a:xfrm>
        </p:spPr>
      </p:pic>
    </p:spTree>
    <p:extLst>
      <p:ext uri="{BB962C8B-B14F-4D97-AF65-F5344CB8AC3E}">
        <p14:creationId xmlns:p14="http://schemas.microsoft.com/office/powerpoint/2010/main" val="236151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84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E6DC4-362B-CC77-E5FF-D9AC792D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A2D1E-4904-C1CF-E0ED-ABA6C93B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EDFBE1-4332-1970-C416-57C6948333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05546" y="369518"/>
            <a:ext cx="8761708" cy="4876800"/>
          </a:xfrm>
        </p:spPr>
      </p:pic>
    </p:spTree>
    <p:extLst>
      <p:ext uri="{BB962C8B-B14F-4D97-AF65-F5344CB8AC3E}">
        <p14:creationId xmlns:p14="http://schemas.microsoft.com/office/powerpoint/2010/main" val="109219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AFE87-51D6-F5AB-2C56-3739987F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2A4F-2397-1863-937F-004FEFE2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EFF99-CDBB-3672-F6F6-B1EA934E07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6937" y="1371600"/>
            <a:ext cx="8638125" cy="4876800"/>
          </a:xfrm>
        </p:spPr>
      </p:pic>
    </p:spTree>
    <p:extLst>
      <p:ext uri="{BB962C8B-B14F-4D97-AF65-F5344CB8AC3E}">
        <p14:creationId xmlns:p14="http://schemas.microsoft.com/office/powerpoint/2010/main" val="61409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8A050-6D49-E0F9-217D-303D44C4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AF4E-E19D-8D3B-35D3-32019BFF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E994F7-E536-6887-0A61-7D26CF327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4816" y="263047"/>
            <a:ext cx="9295797" cy="5985353"/>
          </a:xfrm>
        </p:spPr>
      </p:pic>
    </p:spTree>
    <p:extLst>
      <p:ext uri="{BB962C8B-B14F-4D97-AF65-F5344CB8AC3E}">
        <p14:creationId xmlns:p14="http://schemas.microsoft.com/office/powerpoint/2010/main" val="349088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58B91-054C-733C-1EB1-6FD5925B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6347-6A52-9413-BB81-70A81CA2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C1EBF6-8171-3F57-42D9-FD9D59C590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9537" y="1371600"/>
            <a:ext cx="9312925" cy="4876800"/>
          </a:xfrm>
        </p:spPr>
      </p:pic>
    </p:spTree>
    <p:extLst>
      <p:ext uri="{BB962C8B-B14F-4D97-AF65-F5344CB8AC3E}">
        <p14:creationId xmlns:p14="http://schemas.microsoft.com/office/powerpoint/2010/main" val="322434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A0313-5B09-4641-4ADC-11FDA6C5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6481-E148-ECBF-34A7-7C9121D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B5C352-CE0D-2C1B-081F-486B9C8835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3197" y="1371600"/>
            <a:ext cx="9745605" cy="4876800"/>
          </a:xfrm>
        </p:spPr>
      </p:pic>
    </p:spTree>
    <p:extLst>
      <p:ext uri="{BB962C8B-B14F-4D97-AF65-F5344CB8AC3E}">
        <p14:creationId xmlns:p14="http://schemas.microsoft.com/office/powerpoint/2010/main" val="288565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4FBF5-9D2C-8EC0-A271-950A198E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8754-4802-2168-B254-6C3D59A2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399432-4589-A226-1F30-B5723C4C0B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6934" y="1371600"/>
            <a:ext cx="9658132" cy="4876800"/>
          </a:xfrm>
        </p:spPr>
      </p:pic>
    </p:spTree>
    <p:extLst>
      <p:ext uri="{BB962C8B-B14F-4D97-AF65-F5344CB8AC3E}">
        <p14:creationId xmlns:p14="http://schemas.microsoft.com/office/powerpoint/2010/main" val="196632252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- Full Image Background">
  <a:themeElements>
    <a:clrScheme name="NTT DATA Colors 1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0072B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00FF"/>
      </a:hlink>
      <a:folHlink>
        <a:srgbClr val="0000FF"/>
      </a:folHlink>
    </a:clrScheme>
    <a:fontScheme name="NTT_DATA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ECD6910C-476F-48C9-8328-B6D2D8B3ABC6}"/>
    </a:ext>
  </a:extLst>
</a:theme>
</file>

<file path=ppt/theme/theme2.xml><?xml version="1.0" encoding="utf-8"?>
<a:theme xmlns:a="http://schemas.openxmlformats.org/drawingml/2006/main" name="Light Body Slides">
  <a:themeElements>
    <a:clrScheme name="NTT DATA 2024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19A3F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72BC"/>
      </a:hlink>
      <a:folHlink>
        <a:srgbClr val="00DFED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6B55DB64-9D5E-481F-8300-B9D1646AA219}"/>
    </a:ext>
  </a:extLst>
</a:theme>
</file>

<file path=ppt/theme/theme3.xml><?xml version="1.0" encoding="utf-8"?>
<a:theme xmlns:a="http://schemas.openxmlformats.org/drawingml/2006/main" name="1_Back Covers">
  <a:themeElements>
    <a:clrScheme name="NTT DATA Colors 1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0072B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00FF"/>
      </a:hlink>
      <a:folHlink>
        <a:srgbClr val="0000FF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 cap="rnd">
          <a:solidFill>
            <a:schemeClr val="tx1">
              <a:lumMod val="50000"/>
            </a:schemeClr>
          </a:solidFill>
          <a:round/>
        </a:ln>
      </a:spPr>
      <a:bodyPr rtlCol="0" anchor="ctr"/>
      <a:lstStyle>
        <a:defPPr algn="ctr">
          <a:defRPr sz="1800" dirty="0" err="1" smtClean="0">
            <a:solidFill>
              <a:srgbClr val="2E404D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solidFill>
              <a:srgbClr val="2E404D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7ABC28C7-01C8-4037-AD01-36302F3FA2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298</Words>
  <Application>Microsoft Office PowerPoint</Application>
  <PresentationFormat>Widescreen</PresentationFormat>
  <Paragraphs>72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Georgia</vt:lpstr>
      <vt:lpstr>Covers - Full Image Background</vt:lpstr>
      <vt:lpstr>Light Body Slides</vt:lpstr>
      <vt:lpstr>1_Back Covers</vt:lpstr>
      <vt:lpstr>AZ-900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Virtual Datacenter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NTT DATA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Maharasi M</dc:creator>
  <cp:lastModifiedBy>Maharasi M</cp:lastModifiedBy>
  <cp:revision>1</cp:revision>
  <dcterms:created xsi:type="dcterms:W3CDTF">2025-04-22T07:35:48Z</dcterms:created>
  <dcterms:modified xsi:type="dcterms:W3CDTF">2025-04-22T07:49:20Z</dcterms:modified>
</cp:coreProperties>
</file>